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MSIPCMContentMarking" descr="{&quot;HashCode&quot;:1859994762,&quot;Placement&quot;:&quot;Footer&quot;,&quot;Top&quot;:519.343,&quot;Left&quot;:844.5204,&quot;SlideWidth&quot;:960,&quot;SlideHeight&quot;:540}">
            <a:extLst>
              <a:ext uri="{FF2B5EF4-FFF2-40B4-BE49-F238E27FC236}">
                <a16:creationId xmlns:a16="http://schemas.microsoft.com/office/drawing/2014/main" id="{F6DF0979-B5D5-4CEA-B466-B7482573D1C5}"/>
              </a:ext>
            </a:extLst>
          </p:cNvPr>
          <p:cNvSpPr txBox="1"/>
          <p:nvPr userDrawn="1"/>
        </p:nvSpPr>
        <p:spPr>
          <a:xfrm>
            <a:off x="10725409" y="6595656"/>
            <a:ext cx="146659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00FF"/>
                </a:solidFill>
                <a:latin typeface="Calibri" panose="020F0502020204030204" pitchFamily="34" charset="0"/>
              </a:rPr>
              <a:t>Classification : Internal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024F2-0BFD-4AB1-9BD7-686DE4C10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VALEURS du CLUB </a:t>
            </a:r>
            <a:br>
              <a:rPr lang="fr-FR" dirty="0"/>
            </a:br>
            <a:r>
              <a:rPr lang="fr-FR" dirty="0"/>
              <a:t>AS SAINT SYLVAIN d’ANJOU FOOTBALL</a:t>
            </a:r>
            <a:br>
              <a:rPr lang="fr-FR" dirty="0"/>
            </a:br>
            <a:r>
              <a:rPr lang="fr-FR" sz="2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Avril 2021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AB5D2BAD-37B6-4BE1-A297-1A7CE9D69A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7018" y="1090967"/>
            <a:ext cx="282878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10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5D045F-8D00-4DC2-8A4D-DC607DEC6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764588" cy="2971801"/>
          </a:xfrm>
        </p:spPr>
        <p:txBody>
          <a:bodyPr>
            <a:normAutofit fontScale="90000"/>
          </a:bodyPr>
          <a:lstStyle/>
          <a:p>
            <a:r>
              <a:rPr lang="fr-FR" sz="17900" dirty="0"/>
              <a:t>RESPECT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B32676A-8326-49EA-9E56-A96473931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017" y="3843867"/>
            <a:ext cx="2828036" cy="2808000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ED409242-5E9A-42D9-A7AC-BE413F738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i="1" dirty="0">
                <a:solidFill>
                  <a:schemeClr val="tx1"/>
                </a:solidFill>
              </a:rPr>
              <a:t>Sans aucune limite, une valeur du Club solidement ancrée et incontournable quelque soit les personnes et les sujets</a:t>
            </a:r>
          </a:p>
        </p:txBody>
      </p:sp>
    </p:spTree>
    <p:extLst>
      <p:ext uri="{BB962C8B-B14F-4D97-AF65-F5344CB8AC3E}">
        <p14:creationId xmlns:p14="http://schemas.microsoft.com/office/powerpoint/2010/main" val="163768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75729-F82E-48AF-AC6F-FA69D6909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057" y="920286"/>
            <a:ext cx="10186988" cy="1775179"/>
          </a:xfrm>
        </p:spPr>
        <p:txBody>
          <a:bodyPr>
            <a:normAutofit fontScale="90000"/>
          </a:bodyPr>
          <a:lstStyle/>
          <a:p>
            <a:r>
              <a:rPr lang="fr-FR" sz="11500" dirty="0"/>
              <a:t>PERFORMANCE</a:t>
            </a:r>
            <a:endParaRPr lang="fr-FR" sz="421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56EADA-72FB-4739-B34C-2FEA3F077B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i="1" dirty="0">
                <a:solidFill>
                  <a:schemeClr val="tx1"/>
                </a:solidFill>
              </a:rPr>
              <a:t>Un Club ambitieux, tourné vers l’engagement et la compétition.</a:t>
            </a:r>
          </a:p>
          <a:p>
            <a:r>
              <a:rPr lang="fr-FR" i="1" dirty="0">
                <a:solidFill>
                  <a:schemeClr val="tx1"/>
                </a:solidFill>
              </a:rPr>
              <a:t>En même temps  avec toute l’humilité que nous impose le Sport et notamment le Football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3F767A9-288B-461D-9E61-F42BD8AC9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9738" y="3843867"/>
            <a:ext cx="282878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083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B51046-8CBA-4BB0-B1DE-68A5B594A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744905"/>
            <a:ext cx="9792581" cy="1947333"/>
          </a:xfrm>
        </p:spPr>
        <p:txBody>
          <a:bodyPr>
            <a:normAutofit/>
          </a:bodyPr>
          <a:lstStyle/>
          <a:p>
            <a:r>
              <a:rPr lang="fr-FR" sz="9600" dirty="0"/>
              <a:t>APPRENTISSAGE</a:t>
            </a:r>
            <a:endParaRPr lang="fr-FR" sz="6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275290-81EE-432A-910E-693DCD3277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i="1" dirty="0">
                <a:solidFill>
                  <a:schemeClr val="tx1"/>
                </a:solidFill>
              </a:rPr>
              <a:t>Un Club formateur, mettant tout en œuvre pour développer les compétences de ses éducateurs et de ses joueurs.</a:t>
            </a:r>
          </a:p>
          <a:p>
            <a:r>
              <a:rPr lang="fr-FR" i="1" dirty="0">
                <a:solidFill>
                  <a:schemeClr val="tx1"/>
                </a:solidFill>
              </a:rPr>
              <a:t>Par des recrutements de techniciens diplômés et un programme de formations diplômantes destiné aux encadrants-coachs-éducateurs-bénévoles.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A51292-52A9-4757-9A85-1D46766D1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316" y="3907730"/>
            <a:ext cx="282878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99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9B896C-269E-4B65-9325-3ECEFA16B0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16600" dirty="0"/>
              <a:t>PLAISIR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8D6567-3F3D-4F5A-B65C-93D1BFFB4B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i="1" dirty="0">
                <a:solidFill>
                  <a:schemeClr val="tx1"/>
                </a:solidFill>
              </a:rPr>
              <a:t>Dans l’ADN du Sport et du Football en particulier…l’</a:t>
            </a:r>
            <a:r>
              <a:rPr lang="fr-FR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exigence</a:t>
            </a:r>
            <a:r>
              <a:rPr lang="fr-FR" i="1" dirty="0">
                <a:solidFill>
                  <a:schemeClr val="tx1"/>
                </a:solidFill>
              </a:rPr>
              <a:t> de la </a:t>
            </a:r>
            <a:r>
              <a:rPr lang="fr-FR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performance</a:t>
            </a:r>
            <a:r>
              <a:rPr lang="fr-FR" i="1" dirty="0">
                <a:solidFill>
                  <a:schemeClr val="tx1"/>
                </a:solidFill>
              </a:rPr>
              <a:t> associée au </a:t>
            </a:r>
            <a:r>
              <a:rPr lang="fr-FR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plaisir</a:t>
            </a:r>
            <a:r>
              <a:rPr lang="fr-FR" i="1" dirty="0">
                <a:solidFill>
                  <a:schemeClr val="tx1"/>
                </a:solidFill>
              </a:rPr>
              <a:t>, c’est l’une ET l’autre !</a:t>
            </a:r>
          </a:p>
          <a:p>
            <a:r>
              <a:rPr lang="fr-FR" i="1" dirty="0">
                <a:solidFill>
                  <a:schemeClr val="tx1"/>
                </a:solidFill>
              </a:rPr>
              <a:t>Jamais dissociées.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A2367AB-DCE6-408D-B25A-72250058D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316" y="3843867"/>
            <a:ext cx="2828789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325190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Override1.xml><?xml version="1.0" encoding="utf-8"?>
<a:themeOverride xmlns:a="http://schemas.openxmlformats.org/drawingml/2006/main">
  <a:clrScheme name="Slice">
    <a:dk1>
      <a:sysClr val="windowText" lastClr="000000"/>
    </a:dk1>
    <a:lt1>
      <a:sysClr val="window" lastClr="FFFFFF"/>
    </a:lt1>
    <a:dk2>
      <a:srgbClr val="146194"/>
    </a:dk2>
    <a:lt2>
      <a:srgbClr val="76DBF4"/>
    </a:lt2>
    <a:accent1>
      <a:srgbClr val="052F61"/>
    </a:accent1>
    <a:accent2>
      <a:srgbClr val="A50E82"/>
    </a:accent2>
    <a:accent3>
      <a:srgbClr val="14967C"/>
    </a:accent3>
    <a:accent4>
      <a:srgbClr val="6A9E1F"/>
    </a:accent4>
    <a:accent5>
      <a:srgbClr val="E87D37"/>
    </a:accent5>
    <a:accent6>
      <a:srgbClr val="C62324"/>
    </a:accent6>
    <a:hlink>
      <a:srgbClr val="0D2E46"/>
    </a:hlink>
    <a:folHlink>
      <a:srgbClr val="356A9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115</Words>
  <Application>Microsoft Office PowerPoint</Application>
  <PresentationFormat>Grand écran</PresentationFormat>
  <Paragraphs>12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3</vt:lpstr>
      <vt:lpstr>Secteur</vt:lpstr>
      <vt:lpstr>LES VALEURS du CLUB  AS SAINT SYLVAIN d’ANJOU FOOTBALL Avril 2021</vt:lpstr>
      <vt:lpstr>RESPECT</vt:lpstr>
      <vt:lpstr>PERFORMANCE</vt:lpstr>
      <vt:lpstr>APPRENTISSAGE</vt:lpstr>
      <vt:lpstr>PLAISIR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RESPECT</dc:title>
  <dc:creator>Jean-Emmanuel ROBIN</dc:creator>
  <cp:lastModifiedBy>Jean-Emmanuel ROBIN</cp:lastModifiedBy>
  <cp:revision>13</cp:revision>
  <cp:lastPrinted>2021-03-30T08:39:33Z</cp:lastPrinted>
  <dcterms:created xsi:type="dcterms:W3CDTF">2021-03-30T08:21:59Z</dcterms:created>
  <dcterms:modified xsi:type="dcterms:W3CDTF">2021-04-08T14:08:10Z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12e1ed0-4700-41e0-aec3-61ed249f3333_Enabled">
    <vt:lpwstr>true</vt:lpwstr>
  </property>
  <property fmtid="{D5CDD505-2E9C-101B-9397-08002B2CF9AE}" pid="3" name="MSIP_Label_812e1ed0-4700-41e0-aec3-61ed249f3333_SetDate">
    <vt:lpwstr>2021-04-08T14:08:09Z</vt:lpwstr>
  </property>
  <property fmtid="{D5CDD505-2E9C-101B-9397-08002B2CF9AE}" pid="4" name="MSIP_Label_812e1ed0-4700-41e0-aec3-61ed249f3333_Method">
    <vt:lpwstr>Standard</vt:lpwstr>
  </property>
  <property fmtid="{D5CDD505-2E9C-101B-9397-08002B2CF9AE}" pid="5" name="MSIP_Label_812e1ed0-4700-41e0-aec3-61ed249f3333_Name">
    <vt:lpwstr>Internal - Standard</vt:lpwstr>
  </property>
  <property fmtid="{D5CDD505-2E9C-101B-9397-08002B2CF9AE}" pid="6" name="MSIP_Label_812e1ed0-4700-41e0-aec3-61ed249f3333_SiteId">
    <vt:lpwstr>614f9c25-bffa-42c7-86d8-964101f55fa2</vt:lpwstr>
  </property>
  <property fmtid="{D5CDD505-2E9C-101B-9397-08002B2CF9AE}" pid="7" name="MSIP_Label_812e1ed0-4700-41e0-aec3-61ed249f3333_ActionId">
    <vt:lpwstr>fed36de5-a62b-4c6b-ac28-7e9d86ba4580</vt:lpwstr>
  </property>
  <property fmtid="{D5CDD505-2E9C-101B-9397-08002B2CF9AE}" pid="8" name="MSIP_Label_812e1ed0-4700-41e0-aec3-61ed249f3333_ContentBits">
    <vt:lpwstr>2</vt:lpwstr>
  </property>
</Properties>
</file>